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772400" cy="10058400"/>
  <p:notesSz cx="6946900" cy="9271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2556" y="66"/>
      </p:cViewPr>
      <p:guideLst>
        <p:guide orient="horz" pos="3168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24"/>
            <a:ext cx="6606540" cy="21560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5699760"/>
            <a:ext cx="544068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E41F2-08B2-4747-867E-B42017CD1447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0924-FE6C-FC41-AD31-6D55C3A99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00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E41F2-08B2-4747-867E-B42017CD1447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0924-FE6C-FC41-AD31-6D55C3A99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17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6463454"/>
            <a:ext cx="6606540" cy="199771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4263180"/>
            <a:ext cx="6606540" cy="220027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E41F2-08B2-4747-867E-B42017CD1447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0924-FE6C-FC41-AD31-6D55C3A99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14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597" y="3441277"/>
            <a:ext cx="2907903" cy="97370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68040" y="3441277"/>
            <a:ext cx="2907904" cy="97370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E41F2-08B2-4747-867E-B42017CD1447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0924-FE6C-FC41-AD31-6D55C3A99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01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251499"/>
            <a:ext cx="3434160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3189817"/>
            <a:ext cx="3434160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2" y="2251499"/>
            <a:ext cx="3435509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2" y="3189817"/>
            <a:ext cx="3435509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E41F2-08B2-4747-867E-B42017CD1447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0924-FE6C-FC41-AD31-6D55C3A99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967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E41F2-08B2-4747-867E-B42017CD1447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0924-FE6C-FC41-AD31-6D55C3A99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87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E41F2-08B2-4747-867E-B42017CD1447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0924-FE6C-FC41-AD31-6D55C3A99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71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0473"/>
            <a:ext cx="2557066" cy="17043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2" y="400474"/>
            <a:ext cx="4344988" cy="85845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0" y="2104814"/>
            <a:ext cx="2557066" cy="68802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E41F2-08B2-4747-867E-B42017CD1447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0924-FE6C-FC41-AD31-6D55C3A99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622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7040880"/>
            <a:ext cx="4663440" cy="83121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898737"/>
            <a:ext cx="4663440" cy="6035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7872096"/>
            <a:ext cx="4663440" cy="11804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E41F2-08B2-4747-867E-B42017CD1447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0924-FE6C-FC41-AD31-6D55C3A99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51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E41F2-08B2-4747-867E-B42017CD1447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0924-FE6C-FC41-AD31-6D55C3A99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43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90281" y="591397"/>
            <a:ext cx="1485662" cy="12586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598" y="591397"/>
            <a:ext cx="4330144" cy="12586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E41F2-08B2-4747-867E-B42017CD1447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0924-FE6C-FC41-AD31-6D55C3A99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57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346961"/>
            <a:ext cx="6995160" cy="6638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E41F2-08B2-4747-867E-B42017CD1447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9322647"/>
            <a:ext cx="24612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20924-FE6C-FC41-AD31-6D55C3A99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926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at_edit_poster_300d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90" y="103903"/>
            <a:ext cx="7534656" cy="98206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3328" y="7931912"/>
            <a:ext cx="24978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b="1" dirty="0">
                <a:solidFill>
                  <a:schemeClr val="bg1"/>
                </a:solidFill>
                <a:latin typeface="Helvetica"/>
                <a:cs typeface="Helvetica"/>
              </a:rPr>
              <a:t>BY:</a:t>
            </a:r>
          </a:p>
          <a:p>
            <a:pPr algn="r"/>
            <a:r>
              <a:rPr lang="tr-TR" b="1" dirty="0">
                <a:solidFill>
                  <a:schemeClr val="bg1"/>
                </a:solidFill>
                <a:latin typeface="Helvetica"/>
                <a:cs typeface="Helvetica"/>
              </a:rPr>
              <a:t>WHEN:</a:t>
            </a:r>
          </a:p>
          <a:p>
            <a:pPr algn="r"/>
            <a:r>
              <a:rPr lang="tr-TR" b="1" dirty="0">
                <a:solidFill>
                  <a:schemeClr val="bg1"/>
                </a:solidFill>
                <a:latin typeface="Helvetica"/>
                <a:cs typeface="Helvetica"/>
              </a:rPr>
              <a:t>WHERE:</a:t>
            </a:r>
            <a:endParaRPr lang="en-US" b="1" dirty="0">
              <a:solidFill>
                <a:schemeClr val="bg1"/>
              </a:solidFill>
              <a:latin typeface="Helvetica"/>
              <a:cs typeface="Helvetica"/>
            </a:endParaRPr>
          </a:p>
          <a:p>
            <a:pPr algn="r"/>
            <a:r>
              <a:rPr lang="en-US" b="1" dirty="0">
                <a:solidFill>
                  <a:schemeClr val="bg1"/>
                </a:solidFill>
                <a:latin typeface="Helvetica"/>
                <a:cs typeface="Helvetica"/>
              </a:rPr>
              <a:t>Time:</a:t>
            </a:r>
            <a:endParaRPr lang="tr-TR" b="1" dirty="0">
              <a:solidFill>
                <a:schemeClr val="bg1"/>
              </a:solidFill>
              <a:latin typeface="Helvetica"/>
              <a:cs typeface="Helvetica"/>
            </a:endParaRPr>
          </a:p>
          <a:p>
            <a:pPr algn="r"/>
            <a:r>
              <a:rPr lang="tr-TR" b="1" dirty="0">
                <a:solidFill>
                  <a:schemeClr val="bg1"/>
                </a:solidFill>
                <a:latin typeface="Helvetica"/>
                <a:cs typeface="Helvetica"/>
              </a:rPr>
              <a:t>TICKETS:</a:t>
            </a:r>
            <a:endParaRPr lang="en-US" b="1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1166" y="7906940"/>
            <a:ext cx="45374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Helvetica"/>
                <a:cs typeface="Helvetica"/>
              </a:rPr>
              <a:t>District 26</a:t>
            </a:r>
          </a:p>
          <a:p>
            <a:r>
              <a:rPr lang="en-US" b="1" dirty="0">
                <a:solidFill>
                  <a:srgbClr val="FFFFFF"/>
                </a:solidFill>
                <a:latin typeface="Helvetica"/>
                <a:cs typeface="Helvetica"/>
              </a:rPr>
              <a:t>Thursday, December 8, 2016</a:t>
            </a:r>
            <a:r>
              <a:rPr lang="de-DE" b="1" dirty="0">
                <a:solidFill>
                  <a:srgbClr val="FFFFFF"/>
                </a:solidFill>
                <a:latin typeface="Helvetica"/>
                <a:cs typeface="Helvetica"/>
              </a:rPr>
              <a:t> </a:t>
            </a:r>
          </a:p>
          <a:p>
            <a:r>
              <a:rPr lang="de-DE" b="1" dirty="0">
                <a:solidFill>
                  <a:srgbClr val="FFFFFF"/>
                </a:solidFill>
                <a:latin typeface="Helvetica"/>
                <a:cs typeface="Helvetica"/>
              </a:rPr>
              <a:t>Ryan MS 216, 64-20 175 St.  </a:t>
            </a:r>
            <a:r>
              <a:rPr lang="de-DE" sz="1200" b="1" dirty="0">
                <a:solidFill>
                  <a:srgbClr val="FFFFFF"/>
                </a:solidFill>
                <a:latin typeface="Helvetica"/>
                <a:cs typeface="Helvetica"/>
              </a:rPr>
              <a:t>Fresh Meadows</a:t>
            </a:r>
          </a:p>
          <a:p>
            <a:r>
              <a:rPr lang="en-US" b="1">
                <a:solidFill>
                  <a:srgbClr val="FFFFFF"/>
                </a:solidFill>
                <a:latin typeface="Helvetica"/>
                <a:cs typeface="Helvetica"/>
              </a:rPr>
              <a:t>7:00 PM</a:t>
            </a:r>
            <a:endParaRPr lang="en-US" b="1" dirty="0">
              <a:solidFill>
                <a:srgbClr val="FFFFFF"/>
              </a:solidFill>
              <a:latin typeface="Helvetica"/>
              <a:cs typeface="Helvetica"/>
            </a:endParaRPr>
          </a:p>
          <a:p>
            <a:r>
              <a:rPr lang="en-US" b="1" dirty="0">
                <a:solidFill>
                  <a:srgbClr val="FFFFFF"/>
                </a:solidFill>
                <a:latin typeface="Helvetica"/>
                <a:cs typeface="Helvetica"/>
              </a:rPr>
              <a:t>Free</a:t>
            </a:r>
          </a:p>
        </p:txBody>
      </p:sp>
    </p:spTree>
    <p:extLst>
      <p:ext uri="{BB962C8B-B14F-4D97-AF65-F5344CB8AC3E}">
        <p14:creationId xmlns:p14="http://schemas.microsoft.com/office/powerpoint/2010/main" val="3358250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31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DEBORAH READ</dc:creator>
  <cp:lastModifiedBy>Perez-Fung Myrna (26Q188)</cp:lastModifiedBy>
  <cp:revision>5</cp:revision>
  <cp:lastPrinted>2016-10-28T18:24:04Z</cp:lastPrinted>
  <dcterms:created xsi:type="dcterms:W3CDTF">2016-08-31T00:02:47Z</dcterms:created>
  <dcterms:modified xsi:type="dcterms:W3CDTF">2016-11-03T16:56:36Z</dcterms:modified>
</cp:coreProperties>
</file>